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1368152"/>
          </a:xfrm>
        </p:spPr>
        <p:txBody>
          <a:bodyPr/>
          <a:lstStyle/>
          <a:p>
            <a:r>
              <a:rPr lang="en-GB" dirty="0" smtClean="0"/>
              <a:t>Identifying Complete Sentences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04056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A sentence is a </a:t>
            </a:r>
            <a:r>
              <a:rPr lang="en-GB" dirty="0" smtClean="0">
                <a:solidFill>
                  <a:srgbClr val="FF0000"/>
                </a:solidFill>
              </a:rPr>
              <a:t>group</a:t>
            </a:r>
            <a:r>
              <a:rPr lang="en-GB" dirty="0" smtClean="0"/>
              <a:t> of words that expresses a </a:t>
            </a:r>
            <a:r>
              <a:rPr lang="en-GB" dirty="0" smtClean="0">
                <a:solidFill>
                  <a:srgbClr val="00B050"/>
                </a:solidFill>
              </a:rPr>
              <a:t>complete thought</a:t>
            </a:r>
            <a:r>
              <a:rPr lang="en-GB" dirty="0" smtClean="0"/>
              <a:t>.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 “Complete thought”  </a:t>
            </a:r>
            <a:r>
              <a:rPr lang="en-GB" dirty="0" smtClean="0">
                <a:solidFill>
                  <a:srgbClr val="FF0000"/>
                </a:solidFill>
              </a:rPr>
              <a:t>does not </a:t>
            </a:r>
            <a:r>
              <a:rPr lang="en-GB" dirty="0" smtClean="0"/>
              <a:t>mean a specific number of words: A sentence can be short or long: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 Shortest Sentence = Two Words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Long sentence= Too many words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/>
              <a:t>Sentence Parts : </a:t>
            </a:r>
            <a:r>
              <a:rPr lang="en-GB" dirty="0" smtClean="0">
                <a:solidFill>
                  <a:srgbClr val="FF0000"/>
                </a:solidFill>
              </a:rPr>
              <a:t>Subject</a:t>
            </a:r>
            <a:r>
              <a:rPr lang="en-GB" dirty="0" smtClean="0"/>
              <a:t> + </a:t>
            </a:r>
            <a:r>
              <a:rPr lang="en-GB" dirty="0" smtClean="0">
                <a:solidFill>
                  <a:srgbClr val="0070C0"/>
                </a:solidFill>
              </a:rPr>
              <a:t>Predicate</a:t>
            </a:r>
            <a:r>
              <a:rPr lang="en-GB" dirty="0" smtClean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>
                <a:solidFill>
                  <a:srgbClr val="FF0000"/>
                </a:solidFill>
              </a:rPr>
              <a:t>Subject</a:t>
            </a:r>
            <a:r>
              <a:rPr lang="en-GB" dirty="0" smtClean="0"/>
              <a:t> = One word or more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dirty="0" smtClean="0">
                <a:solidFill>
                  <a:srgbClr val="0070C0"/>
                </a:solidFill>
              </a:rPr>
              <a:t>Predicate</a:t>
            </a:r>
            <a:r>
              <a:rPr lang="en-GB" dirty="0" smtClean="0"/>
              <a:t> = One word or more</a:t>
            </a:r>
          </a:p>
          <a:p>
            <a:pPr algn="l" rtl="0">
              <a:buFont typeface="Wingdings" pitchFamily="2" charset="2"/>
              <a:buChar char="v"/>
            </a:pPr>
            <a:endParaRPr lang="en-GB" dirty="0" smtClean="0"/>
          </a:p>
          <a:p>
            <a:pPr algn="l">
              <a:buFont typeface="Arial" pitchFamily="34" charset="0"/>
              <a:buChar char="•"/>
            </a:pPr>
            <a:endParaRPr lang="ar-SA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Punctuation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GB" dirty="0" smtClean="0"/>
              <a:t> </a:t>
            </a:r>
            <a:r>
              <a:rPr lang="en-GB" sz="3600" dirty="0" smtClean="0"/>
              <a:t>A sentence starts with a capital letter and ends with: a Period (full-stop), a question mark, or an exclamation point</a:t>
            </a:r>
          </a:p>
          <a:p>
            <a:pPr algn="l" rtl="0">
              <a:buFont typeface="Wingdings" pitchFamily="2" charset="2"/>
              <a:buChar char="q"/>
            </a:pPr>
            <a:r>
              <a:rPr lang="en-GB" sz="3600" dirty="0" smtClean="0"/>
              <a:t>Other punctuation marks are : comma(,), semi-colon (;), colon(:), dash(-), etc. </a:t>
            </a:r>
            <a:endParaRPr lang="ar-SA" sz="36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109</Words>
  <Application>Microsoft Office PowerPoint</Application>
  <PresentationFormat>عرض على الشاشة (3:4)‏</PresentationFormat>
  <Paragraphs>11</Paragraphs>
  <Slides>2</Slides>
  <Notes>0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Identifying Complete Sentences</vt:lpstr>
      <vt:lpstr>Punctuation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Complete Sentences</dc:title>
  <dc:creator>Saad Daghir</dc:creator>
  <cp:lastModifiedBy>Saad Daghir</cp:lastModifiedBy>
  <cp:revision>10</cp:revision>
  <dcterms:created xsi:type="dcterms:W3CDTF">2019-11-02T17:39:10Z</dcterms:created>
  <dcterms:modified xsi:type="dcterms:W3CDTF">2020-03-26T10:22:54Z</dcterms:modified>
</cp:coreProperties>
</file>